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5252"/>
    <a:srgbClr val="F07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91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378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248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441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549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93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09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741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354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946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5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BD91A-FCB4-472F-9EA9-FFBA94520ABD}" type="datetimeFigureOut">
              <a:rPr lang="zh-CN" altLang="en-US" smtClean="0"/>
              <a:t>2014/1/4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1D9C8-9CB9-4BD7-B128-E8A5D05A3B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884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910726" y="606302"/>
            <a:ext cx="5029200" cy="3611880"/>
            <a:chOff x="2628900" y="1108710"/>
            <a:chExt cx="5989320" cy="4446270"/>
          </a:xfrm>
        </p:grpSpPr>
        <p:sp>
          <p:nvSpPr>
            <p:cNvPr id="4" name="矩形 3"/>
            <p:cNvSpPr/>
            <p:nvPr/>
          </p:nvSpPr>
          <p:spPr>
            <a:xfrm>
              <a:off x="2628900" y="1577340"/>
              <a:ext cx="5989320" cy="397764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剪去同侧角的矩形 4"/>
            <p:cNvSpPr/>
            <p:nvPr/>
          </p:nvSpPr>
          <p:spPr>
            <a:xfrm>
              <a:off x="5234940" y="1108710"/>
              <a:ext cx="2308860" cy="1303020"/>
            </a:xfrm>
            <a:prstGeom prst="snip2SameRect">
              <a:avLst>
                <a:gd name="adj1" fmla="val 44737"/>
                <a:gd name="adj2" fmla="val 0"/>
              </a:avLst>
            </a:pr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4661370" y="1828800"/>
              <a:ext cx="3456000" cy="3457575"/>
            </a:xfrm>
            <a:prstGeom prst="ellips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805370" y="1982160"/>
              <a:ext cx="3168000" cy="3168000"/>
            </a:xfrm>
            <a:prstGeom prst="ellipse">
              <a:avLst/>
            </a:pr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5397795" y="2574814"/>
              <a:ext cx="1980000" cy="19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20240722">
              <a:off x="2947018" y="1866919"/>
              <a:ext cx="640080" cy="429570"/>
            </a:xfrm>
            <a:prstGeom prst="ellips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5425326" y="5745707"/>
            <a:ext cx="65548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Let</a:t>
            </a:r>
            <a:r>
              <a:rPr lang="en-US" altLang="zh-CN" sz="4000" spc="-14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’s</a:t>
            </a:r>
            <a:r>
              <a:rPr lang="en-US" altLang="zh-CN" sz="4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talk about </a:t>
            </a:r>
            <a:r>
              <a:rPr lang="en-US" altLang="zh-CN" sz="44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Camera</a:t>
            </a:r>
          </a:p>
          <a:p>
            <a:r>
              <a:rPr lang="zh-CN" altLang="en-US" sz="2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汽</a:t>
            </a:r>
            <a:r>
              <a:rPr lang="en-US" altLang="zh-CN" sz="2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14 2011010782 </a:t>
            </a:r>
            <a:r>
              <a:rPr lang="zh-CN" altLang="en-US" sz="2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杨智</a:t>
            </a:r>
            <a:endParaRPr lang="zh-CN" altLang="en-US" sz="2000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542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365760" y="2562337"/>
            <a:ext cx="2017427" cy="1448879"/>
            <a:chOff x="2628900" y="1108710"/>
            <a:chExt cx="5989320" cy="4446270"/>
          </a:xfrm>
        </p:grpSpPr>
        <p:sp>
          <p:nvSpPr>
            <p:cNvPr id="3" name="矩形 2"/>
            <p:cNvSpPr/>
            <p:nvPr/>
          </p:nvSpPr>
          <p:spPr>
            <a:xfrm>
              <a:off x="2628900" y="1577340"/>
              <a:ext cx="5989320" cy="397764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4" name="剪去同侧角的矩形 3"/>
            <p:cNvSpPr/>
            <p:nvPr/>
          </p:nvSpPr>
          <p:spPr>
            <a:xfrm>
              <a:off x="5234940" y="1108710"/>
              <a:ext cx="2308860" cy="1303020"/>
            </a:xfrm>
            <a:prstGeom prst="snip2SameRect">
              <a:avLst>
                <a:gd name="adj1" fmla="val 44737"/>
                <a:gd name="adj2" fmla="val 0"/>
              </a:avLst>
            </a:pr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" name="椭圆 4"/>
            <p:cNvSpPr/>
            <p:nvPr/>
          </p:nvSpPr>
          <p:spPr>
            <a:xfrm>
              <a:off x="4661370" y="1828800"/>
              <a:ext cx="3456000" cy="3457575"/>
            </a:xfrm>
            <a:prstGeom prst="ellips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" name="椭圆 5"/>
            <p:cNvSpPr/>
            <p:nvPr/>
          </p:nvSpPr>
          <p:spPr>
            <a:xfrm>
              <a:off x="4805370" y="1982160"/>
              <a:ext cx="3168000" cy="3168000"/>
            </a:xfrm>
            <a:prstGeom prst="ellipse">
              <a:avLst/>
            </a:pr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" name="椭圆 6"/>
            <p:cNvSpPr/>
            <p:nvPr/>
          </p:nvSpPr>
          <p:spPr>
            <a:xfrm>
              <a:off x="5397795" y="2574814"/>
              <a:ext cx="1980000" cy="19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" name="椭圆 7"/>
            <p:cNvSpPr/>
            <p:nvPr/>
          </p:nvSpPr>
          <p:spPr>
            <a:xfrm rot="20240722">
              <a:off x="2947018" y="1866919"/>
              <a:ext cx="640080" cy="429570"/>
            </a:xfrm>
            <a:prstGeom prst="ellips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9" name="等于号 8"/>
          <p:cNvSpPr/>
          <p:nvPr/>
        </p:nvSpPr>
        <p:spPr>
          <a:xfrm>
            <a:off x="2463608" y="2961946"/>
            <a:ext cx="1080000" cy="718875"/>
          </a:xfrm>
          <a:prstGeom prst="mathEqual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加号 12"/>
          <p:cNvSpPr/>
          <p:nvPr/>
        </p:nvSpPr>
        <p:spPr>
          <a:xfrm>
            <a:off x="5773687" y="2799300"/>
            <a:ext cx="1080000" cy="1080000"/>
          </a:xfrm>
          <a:prstGeom prst="mathPlus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加号 13"/>
          <p:cNvSpPr/>
          <p:nvPr/>
        </p:nvSpPr>
        <p:spPr>
          <a:xfrm>
            <a:off x="8810415" y="2796988"/>
            <a:ext cx="1080000" cy="1080000"/>
          </a:xfrm>
          <a:prstGeom prst="mathPlus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3327815" y="2119972"/>
            <a:ext cx="2699096" cy="2108669"/>
            <a:chOff x="3440359" y="2119972"/>
            <a:chExt cx="2699096" cy="2108669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0359" y="2119972"/>
              <a:ext cx="2699096" cy="2108669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5555652" y="3093331"/>
              <a:ext cx="144000" cy="144000"/>
            </a:xfrm>
            <a:prstGeom prst="ellips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>
              <a:off x="5380801" y="2879400"/>
              <a:ext cx="144000" cy="144000"/>
            </a:xfrm>
            <a:prstGeom prst="triangle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5180807" y="3084988"/>
              <a:ext cx="144000" cy="144000"/>
            </a:xfrm>
            <a:prstGeom prst="rect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乘号 17"/>
            <p:cNvSpPr/>
            <p:nvPr/>
          </p:nvSpPr>
          <p:spPr>
            <a:xfrm>
              <a:off x="5333077" y="3228988"/>
              <a:ext cx="216000" cy="216000"/>
            </a:xfrm>
            <a:prstGeom prst="mathMultiply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圆角矩形 18"/>
          <p:cNvSpPr/>
          <p:nvPr/>
        </p:nvSpPr>
        <p:spPr>
          <a:xfrm>
            <a:off x="6949391" y="2712252"/>
            <a:ext cx="1758513" cy="1296169"/>
          </a:xfrm>
          <a:prstGeom prst="round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/>
          <p:cNvGrpSpPr>
            <a:grpSpLocks noChangeAspect="1"/>
          </p:cNvGrpSpPr>
          <p:nvPr/>
        </p:nvGrpSpPr>
        <p:grpSpPr>
          <a:xfrm>
            <a:off x="7689430" y="2754784"/>
            <a:ext cx="618872" cy="1249578"/>
            <a:chOff x="4223711" y="375452"/>
            <a:chExt cx="864000" cy="1744520"/>
          </a:xfrm>
        </p:grpSpPr>
        <p:sp>
          <p:nvSpPr>
            <p:cNvPr id="22" name="矩形 21"/>
            <p:cNvSpPr/>
            <p:nvPr/>
          </p:nvSpPr>
          <p:spPr>
            <a:xfrm>
              <a:off x="4529797" y="717452"/>
              <a:ext cx="252000" cy="1402520"/>
            </a:xfrm>
            <a:prstGeom prst="rect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4529711" y="715422"/>
              <a:ext cx="252000" cy="864000"/>
            </a:xfrm>
            <a:prstGeom prst="rect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 rot="5400000">
              <a:off x="4842803" y="393452"/>
              <a:ext cx="252000" cy="216000"/>
            </a:xfrm>
            <a:prstGeom prst="rect">
              <a:avLst/>
            </a:pr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/>
          </p:nvSpPr>
          <p:spPr>
            <a:xfrm>
              <a:off x="4526868" y="375452"/>
              <a:ext cx="344682" cy="342000"/>
            </a:xfrm>
            <a:custGeom>
              <a:avLst/>
              <a:gdLst>
                <a:gd name="connsiteX0" fmla="*/ 342000 w 344682"/>
                <a:gd name="connsiteY0" fmla="*/ 0 h 342000"/>
                <a:gd name="connsiteX1" fmla="*/ 344682 w 344682"/>
                <a:gd name="connsiteY1" fmla="*/ 270 h 342000"/>
                <a:gd name="connsiteX2" fmla="*/ 344682 w 344682"/>
                <a:gd name="connsiteY2" fmla="*/ 252542 h 342000"/>
                <a:gd name="connsiteX3" fmla="*/ 342000 w 344682"/>
                <a:gd name="connsiteY3" fmla="*/ 252000 h 342000"/>
                <a:gd name="connsiteX4" fmla="*/ 252000 w 344682"/>
                <a:gd name="connsiteY4" fmla="*/ 342000 h 342000"/>
                <a:gd name="connsiteX5" fmla="*/ 0 w 344682"/>
                <a:gd name="connsiteY5" fmla="*/ 342000 h 342000"/>
                <a:gd name="connsiteX6" fmla="*/ 342000 w 344682"/>
                <a:gd name="connsiteY6" fmla="*/ 0 h 34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682" h="342000">
                  <a:moveTo>
                    <a:pt x="342000" y="0"/>
                  </a:moveTo>
                  <a:lnTo>
                    <a:pt x="344682" y="270"/>
                  </a:lnTo>
                  <a:lnTo>
                    <a:pt x="344682" y="252542"/>
                  </a:lnTo>
                  <a:lnTo>
                    <a:pt x="342000" y="252000"/>
                  </a:lnTo>
                  <a:cubicBezTo>
                    <a:pt x="292294" y="252000"/>
                    <a:pt x="252000" y="292294"/>
                    <a:pt x="252000" y="342000"/>
                  </a:cubicBezTo>
                  <a:lnTo>
                    <a:pt x="0" y="342000"/>
                  </a:lnTo>
                  <a:cubicBezTo>
                    <a:pt x="0" y="153119"/>
                    <a:pt x="153119" y="0"/>
                    <a:pt x="342000" y="0"/>
                  </a:cubicBezTo>
                  <a:close/>
                </a:path>
              </a:pathLst>
            </a:custGeom>
            <a:solidFill>
              <a:srgbClr val="F07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812058" y="4461536"/>
            <a:ext cx="1730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</a:t>
            </a:r>
            <a:endParaRPr lang="zh-CN" altLang="en-US" sz="4000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133561" y="4461536"/>
            <a:ext cx="1730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SNS</a:t>
            </a:r>
            <a:endParaRPr lang="zh-CN" altLang="en-US" sz="4000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823" y="2714194"/>
            <a:ext cx="1297022" cy="1297022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481847" y="4461536"/>
            <a:ext cx="1026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</a:t>
            </a:r>
            <a:endParaRPr lang="zh-CN" altLang="en-US" sz="4000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217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68440" cy="2786158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888004" y="953870"/>
            <a:ext cx="1442457" cy="2999760"/>
            <a:chOff x="1776170" y="1131488"/>
            <a:chExt cx="1442457" cy="2999760"/>
          </a:xfrm>
        </p:grpSpPr>
        <p:sp>
          <p:nvSpPr>
            <p:cNvPr id="12" name="任意多边形 11"/>
            <p:cNvSpPr/>
            <p:nvPr/>
          </p:nvSpPr>
          <p:spPr>
            <a:xfrm>
              <a:off x="1776170" y="1131488"/>
              <a:ext cx="1442457" cy="2999760"/>
            </a:xfrm>
            <a:custGeom>
              <a:avLst/>
              <a:gdLst>
                <a:gd name="connsiteX0" fmla="*/ 101065 w 1442457"/>
                <a:gd name="connsiteY0" fmla="*/ 390475 h 2999760"/>
                <a:gd name="connsiteX1" fmla="*/ 101065 w 1442457"/>
                <a:gd name="connsiteY1" fmla="*/ 2609286 h 2999760"/>
                <a:gd name="connsiteX2" fmla="*/ 1368957 w 1442457"/>
                <a:gd name="connsiteY2" fmla="*/ 2609286 h 2999760"/>
                <a:gd name="connsiteX3" fmla="*/ 1368957 w 1442457"/>
                <a:gd name="connsiteY3" fmla="*/ 390475 h 2999760"/>
                <a:gd name="connsiteX4" fmla="*/ 240414 w 1442457"/>
                <a:gd name="connsiteY4" fmla="*/ 0 h 2999760"/>
                <a:gd name="connsiteX5" fmla="*/ 1202043 w 1442457"/>
                <a:gd name="connsiteY5" fmla="*/ 0 h 2999760"/>
                <a:gd name="connsiteX6" fmla="*/ 1442457 w 1442457"/>
                <a:gd name="connsiteY6" fmla="*/ 240414 h 2999760"/>
                <a:gd name="connsiteX7" fmla="*/ 1442457 w 1442457"/>
                <a:gd name="connsiteY7" fmla="*/ 2759346 h 2999760"/>
                <a:gd name="connsiteX8" fmla="*/ 1202043 w 1442457"/>
                <a:gd name="connsiteY8" fmla="*/ 2999760 h 2999760"/>
                <a:gd name="connsiteX9" fmla="*/ 240414 w 1442457"/>
                <a:gd name="connsiteY9" fmla="*/ 2999760 h 2999760"/>
                <a:gd name="connsiteX10" fmla="*/ 0 w 1442457"/>
                <a:gd name="connsiteY10" fmla="*/ 2759346 h 2999760"/>
                <a:gd name="connsiteX11" fmla="*/ 0 w 1442457"/>
                <a:gd name="connsiteY11" fmla="*/ 240414 h 2999760"/>
                <a:gd name="connsiteX12" fmla="*/ 240414 w 1442457"/>
                <a:gd name="connsiteY12" fmla="*/ 0 h 2999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2457" h="2999760">
                  <a:moveTo>
                    <a:pt x="101065" y="390475"/>
                  </a:moveTo>
                  <a:lnTo>
                    <a:pt x="101065" y="2609286"/>
                  </a:lnTo>
                  <a:lnTo>
                    <a:pt x="1368957" y="2609286"/>
                  </a:lnTo>
                  <a:lnTo>
                    <a:pt x="1368957" y="390475"/>
                  </a:lnTo>
                  <a:close/>
                  <a:moveTo>
                    <a:pt x="240414" y="0"/>
                  </a:moveTo>
                  <a:lnTo>
                    <a:pt x="1202043" y="0"/>
                  </a:lnTo>
                  <a:cubicBezTo>
                    <a:pt x="1334820" y="0"/>
                    <a:pt x="1442457" y="107637"/>
                    <a:pt x="1442457" y="240414"/>
                  </a:cubicBezTo>
                  <a:lnTo>
                    <a:pt x="1442457" y="2759346"/>
                  </a:lnTo>
                  <a:cubicBezTo>
                    <a:pt x="1442457" y="2892123"/>
                    <a:pt x="1334820" y="2999760"/>
                    <a:pt x="1202043" y="2999760"/>
                  </a:cubicBezTo>
                  <a:lnTo>
                    <a:pt x="240414" y="2999760"/>
                  </a:lnTo>
                  <a:cubicBezTo>
                    <a:pt x="107637" y="2999760"/>
                    <a:pt x="0" y="2892123"/>
                    <a:pt x="0" y="2759346"/>
                  </a:cubicBezTo>
                  <a:lnTo>
                    <a:pt x="0" y="240414"/>
                  </a:lnTo>
                  <a:cubicBezTo>
                    <a:pt x="0" y="107637"/>
                    <a:pt x="107637" y="0"/>
                    <a:pt x="240414" y="0"/>
                  </a:cubicBez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361646" y="3790764"/>
              <a:ext cx="271505" cy="2710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472258" y="1228675"/>
              <a:ext cx="50279" cy="502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2381286" y="1353550"/>
              <a:ext cx="232223" cy="319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2672720" y="1521594"/>
            <a:ext cx="540000" cy="540000"/>
          </a:xfrm>
          <a:prstGeom prst="rect">
            <a:avLst/>
          </a:prstGeom>
          <a:noFill/>
          <a:ln w="28575">
            <a:solidFill>
              <a:srgbClr val="F07C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4083453" y="303265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218465" y="2420858"/>
            <a:ext cx="1098595" cy="1532772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276025" y="2601492"/>
            <a:ext cx="98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BOOK</a:t>
            </a:r>
            <a:endParaRPr lang="zh-CN" altLang="en-US" b="1" dirty="0">
              <a:solidFill>
                <a:srgbClr val="F07C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右箭头 17"/>
          <p:cNvSpPr/>
          <p:nvPr/>
        </p:nvSpPr>
        <p:spPr>
          <a:xfrm>
            <a:off x="6818564" y="345654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联系 19"/>
          <p:cNvSpPr/>
          <p:nvPr/>
        </p:nvSpPr>
        <p:spPr>
          <a:xfrm>
            <a:off x="8351307" y="4378670"/>
            <a:ext cx="187200" cy="187200"/>
          </a:xfrm>
          <a:prstGeom prst="flowChartConnector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318907" y="4578243"/>
            <a:ext cx="252000" cy="446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8322507" y="5024643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477307" y="5024643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149707" y="4585443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8538507" y="4585443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联系 25"/>
          <p:cNvSpPr/>
          <p:nvPr/>
        </p:nvSpPr>
        <p:spPr>
          <a:xfrm>
            <a:off x="10606954" y="4376993"/>
            <a:ext cx="187200" cy="187200"/>
          </a:xfrm>
          <a:prstGeom prst="flowChartConnector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0574554" y="4579054"/>
            <a:ext cx="252000" cy="446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0578154" y="5025454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0732954" y="5025454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 flipH="1">
            <a:off x="10405354" y="4586254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等腰三角形 30"/>
          <p:cNvSpPr/>
          <p:nvPr/>
        </p:nvSpPr>
        <p:spPr>
          <a:xfrm>
            <a:off x="10467007" y="4398081"/>
            <a:ext cx="475194" cy="736345"/>
          </a:xfrm>
          <a:prstGeom prst="triangle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/>
          <p:nvPr/>
        </p:nvCxnSpPr>
        <p:spPr>
          <a:xfrm>
            <a:off x="10794154" y="4586254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9057548" y="4564193"/>
            <a:ext cx="10920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endParaRPr lang="zh-CN" altLang="en-US" sz="4000" b="1" dirty="0">
              <a:solidFill>
                <a:srgbClr val="F07C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149707" y="3420777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8149707" y="3685319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151267" y="3957061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8152018" y="3427977"/>
            <a:ext cx="540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8155987" y="3685319"/>
            <a:ext cx="684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8135307" y="3964261"/>
            <a:ext cx="432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0276573" y="3410492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276573" y="3675034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0278133" y="3946776"/>
            <a:ext cx="790362" cy="920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10276573" y="3397957"/>
            <a:ext cx="252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10282853" y="3675034"/>
            <a:ext cx="540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10262173" y="3953976"/>
            <a:ext cx="720000" cy="9209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8760069" y="3685941"/>
            <a:ext cx="180000" cy="92098"/>
          </a:xfrm>
          <a:prstGeom prst="rect">
            <a:avLst/>
          </a:prstGeom>
          <a:solidFill>
            <a:srgbClr val="F07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14429">
            <a:off x="8017845" y="4863567"/>
            <a:ext cx="173538" cy="24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4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780" y="2429208"/>
            <a:ext cx="1094125" cy="172834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68440" cy="2786158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598635" y="953870"/>
            <a:ext cx="1442457" cy="2999760"/>
            <a:chOff x="1776170" y="1131488"/>
            <a:chExt cx="1442457" cy="2999760"/>
          </a:xfrm>
        </p:grpSpPr>
        <p:sp>
          <p:nvSpPr>
            <p:cNvPr id="12" name="任意多边形 11"/>
            <p:cNvSpPr/>
            <p:nvPr/>
          </p:nvSpPr>
          <p:spPr>
            <a:xfrm>
              <a:off x="1776170" y="1131488"/>
              <a:ext cx="1442457" cy="2999760"/>
            </a:xfrm>
            <a:custGeom>
              <a:avLst/>
              <a:gdLst>
                <a:gd name="connsiteX0" fmla="*/ 101065 w 1442457"/>
                <a:gd name="connsiteY0" fmla="*/ 390475 h 2999760"/>
                <a:gd name="connsiteX1" fmla="*/ 101065 w 1442457"/>
                <a:gd name="connsiteY1" fmla="*/ 2609286 h 2999760"/>
                <a:gd name="connsiteX2" fmla="*/ 1368957 w 1442457"/>
                <a:gd name="connsiteY2" fmla="*/ 2609286 h 2999760"/>
                <a:gd name="connsiteX3" fmla="*/ 1368957 w 1442457"/>
                <a:gd name="connsiteY3" fmla="*/ 390475 h 2999760"/>
                <a:gd name="connsiteX4" fmla="*/ 240414 w 1442457"/>
                <a:gd name="connsiteY4" fmla="*/ 0 h 2999760"/>
                <a:gd name="connsiteX5" fmla="*/ 1202043 w 1442457"/>
                <a:gd name="connsiteY5" fmla="*/ 0 h 2999760"/>
                <a:gd name="connsiteX6" fmla="*/ 1442457 w 1442457"/>
                <a:gd name="connsiteY6" fmla="*/ 240414 h 2999760"/>
                <a:gd name="connsiteX7" fmla="*/ 1442457 w 1442457"/>
                <a:gd name="connsiteY7" fmla="*/ 2759346 h 2999760"/>
                <a:gd name="connsiteX8" fmla="*/ 1202043 w 1442457"/>
                <a:gd name="connsiteY8" fmla="*/ 2999760 h 2999760"/>
                <a:gd name="connsiteX9" fmla="*/ 240414 w 1442457"/>
                <a:gd name="connsiteY9" fmla="*/ 2999760 h 2999760"/>
                <a:gd name="connsiteX10" fmla="*/ 0 w 1442457"/>
                <a:gd name="connsiteY10" fmla="*/ 2759346 h 2999760"/>
                <a:gd name="connsiteX11" fmla="*/ 0 w 1442457"/>
                <a:gd name="connsiteY11" fmla="*/ 240414 h 2999760"/>
                <a:gd name="connsiteX12" fmla="*/ 240414 w 1442457"/>
                <a:gd name="connsiteY12" fmla="*/ 0 h 2999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2457" h="2999760">
                  <a:moveTo>
                    <a:pt x="101065" y="390475"/>
                  </a:moveTo>
                  <a:lnTo>
                    <a:pt x="101065" y="2609286"/>
                  </a:lnTo>
                  <a:lnTo>
                    <a:pt x="1368957" y="2609286"/>
                  </a:lnTo>
                  <a:lnTo>
                    <a:pt x="1368957" y="390475"/>
                  </a:lnTo>
                  <a:close/>
                  <a:moveTo>
                    <a:pt x="240414" y="0"/>
                  </a:moveTo>
                  <a:lnTo>
                    <a:pt x="1202043" y="0"/>
                  </a:lnTo>
                  <a:cubicBezTo>
                    <a:pt x="1334820" y="0"/>
                    <a:pt x="1442457" y="107637"/>
                    <a:pt x="1442457" y="240414"/>
                  </a:cubicBezTo>
                  <a:lnTo>
                    <a:pt x="1442457" y="2759346"/>
                  </a:lnTo>
                  <a:cubicBezTo>
                    <a:pt x="1442457" y="2892123"/>
                    <a:pt x="1334820" y="2999760"/>
                    <a:pt x="1202043" y="2999760"/>
                  </a:cubicBezTo>
                  <a:lnTo>
                    <a:pt x="240414" y="2999760"/>
                  </a:lnTo>
                  <a:cubicBezTo>
                    <a:pt x="107637" y="2999760"/>
                    <a:pt x="0" y="2892123"/>
                    <a:pt x="0" y="2759346"/>
                  </a:cubicBezTo>
                  <a:lnTo>
                    <a:pt x="0" y="240414"/>
                  </a:lnTo>
                  <a:cubicBezTo>
                    <a:pt x="0" y="107637"/>
                    <a:pt x="107637" y="0"/>
                    <a:pt x="240414" y="0"/>
                  </a:cubicBez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361646" y="3790764"/>
              <a:ext cx="271505" cy="2710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472258" y="1228675"/>
              <a:ext cx="50279" cy="502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2381286" y="1353550"/>
              <a:ext cx="232223" cy="319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049862" y="1515206"/>
            <a:ext cx="540000" cy="540000"/>
          </a:xfrm>
          <a:prstGeom prst="rect">
            <a:avLst/>
          </a:prstGeom>
          <a:noFill/>
          <a:ln w="28575">
            <a:solidFill>
              <a:srgbClr val="F07C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4083453" y="303265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76025" y="2601492"/>
            <a:ext cx="103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WOOD</a:t>
            </a:r>
            <a:endParaRPr lang="zh-CN" altLang="en-US" b="1" dirty="0">
              <a:solidFill>
                <a:srgbClr val="F07C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右箭头 17"/>
          <p:cNvSpPr/>
          <p:nvPr/>
        </p:nvSpPr>
        <p:spPr>
          <a:xfrm>
            <a:off x="6818564" y="345654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流程图: 联系 19"/>
          <p:cNvSpPr/>
          <p:nvPr/>
        </p:nvSpPr>
        <p:spPr>
          <a:xfrm>
            <a:off x="8351307" y="4378670"/>
            <a:ext cx="187200" cy="187200"/>
          </a:xfrm>
          <a:prstGeom prst="flowChartConnector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318907" y="4578243"/>
            <a:ext cx="252000" cy="446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200000">
            <a:off x="8303067" y="5036891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 rot="-1200000">
            <a:off x="8506173" y="5024644"/>
            <a:ext cx="93600" cy="374400"/>
          </a:xfrm>
          <a:prstGeom prst="rect">
            <a:avLst/>
          </a:prstGeom>
          <a:solidFill>
            <a:srgbClr val="52525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167707" y="4621443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8528011" y="4621443"/>
            <a:ext cx="201600" cy="360000"/>
          </a:xfrm>
          <a:prstGeom prst="line">
            <a:avLst/>
          </a:prstGeom>
          <a:ln w="920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V="1">
            <a:off x="7099672" y="5466326"/>
            <a:ext cx="2539269" cy="6578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V="1">
            <a:off x="10869739" y="5462358"/>
            <a:ext cx="720000" cy="6578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V="1">
            <a:off x="9638941" y="6019252"/>
            <a:ext cx="1230798" cy="418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9638941" y="5677174"/>
            <a:ext cx="1230798" cy="3003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89"/>
          <a:stretch/>
        </p:blipFill>
        <p:spPr>
          <a:xfrm rot="5400000">
            <a:off x="10127359" y="4433442"/>
            <a:ext cx="253960" cy="1728347"/>
          </a:xfrm>
          <a:prstGeom prst="rect">
            <a:avLst/>
          </a:prstGeom>
        </p:spPr>
      </p:pic>
      <p:sp>
        <p:nvSpPr>
          <p:cNvPr id="53" name="文本框 52"/>
          <p:cNvSpPr txBox="1"/>
          <p:nvPr/>
        </p:nvSpPr>
        <p:spPr>
          <a:xfrm>
            <a:off x="9541360" y="5112949"/>
            <a:ext cx="1425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BRIDGE</a:t>
            </a:r>
            <a:endParaRPr lang="zh-CN" altLang="en-US" b="1" dirty="0">
              <a:solidFill>
                <a:srgbClr val="F07C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014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23"/>
            <a:ext cx="3886993" cy="2789981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092018" y="953870"/>
            <a:ext cx="1442457" cy="2999760"/>
            <a:chOff x="1776170" y="1131488"/>
            <a:chExt cx="1442457" cy="2999760"/>
          </a:xfrm>
        </p:grpSpPr>
        <p:sp>
          <p:nvSpPr>
            <p:cNvPr id="12" name="任意多边形 11"/>
            <p:cNvSpPr/>
            <p:nvPr/>
          </p:nvSpPr>
          <p:spPr>
            <a:xfrm>
              <a:off x="1776170" y="1131488"/>
              <a:ext cx="1442457" cy="2999760"/>
            </a:xfrm>
            <a:custGeom>
              <a:avLst/>
              <a:gdLst>
                <a:gd name="connsiteX0" fmla="*/ 101065 w 1442457"/>
                <a:gd name="connsiteY0" fmla="*/ 390475 h 2999760"/>
                <a:gd name="connsiteX1" fmla="*/ 101065 w 1442457"/>
                <a:gd name="connsiteY1" fmla="*/ 2609286 h 2999760"/>
                <a:gd name="connsiteX2" fmla="*/ 1368957 w 1442457"/>
                <a:gd name="connsiteY2" fmla="*/ 2609286 h 2999760"/>
                <a:gd name="connsiteX3" fmla="*/ 1368957 w 1442457"/>
                <a:gd name="connsiteY3" fmla="*/ 390475 h 2999760"/>
                <a:gd name="connsiteX4" fmla="*/ 240414 w 1442457"/>
                <a:gd name="connsiteY4" fmla="*/ 0 h 2999760"/>
                <a:gd name="connsiteX5" fmla="*/ 1202043 w 1442457"/>
                <a:gd name="connsiteY5" fmla="*/ 0 h 2999760"/>
                <a:gd name="connsiteX6" fmla="*/ 1442457 w 1442457"/>
                <a:gd name="connsiteY6" fmla="*/ 240414 h 2999760"/>
                <a:gd name="connsiteX7" fmla="*/ 1442457 w 1442457"/>
                <a:gd name="connsiteY7" fmla="*/ 2759346 h 2999760"/>
                <a:gd name="connsiteX8" fmla="*/ 1202043 w 1442457"/>
                <a:gd name="connsiteY8" fmla="*/ 2999760 h 2999760"/>
                <a:gd name="connsiteX9" fmla="*/ 240414 w 1442457"/>
                <a:gd name="connsiteY9" fmla="*/ 2999760 h 2999760"/>
                <a:gd name="connsiteX10" fmla="*/ 0 w 1442457"/>
                <a:gd name="connsiteY10" fmla="*/ 2759346 h 2999760"/>
                <a:gd name="connsiteX11" fmla="*/ 0 w 1442457"/>
                <a:gd name="connsiteY11" fmla="*/ 240414 h 2999760"/>
                <a:gd name="connsiteX12" fmla="*/ 240414 w 1442457"/>
                <a:gd name="connsiteY12" fmla="*/ 0 h 2999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2457" h="2999760">
                  <a:moveTo>
                    <a:pt x="101065" y="390475"/>
                  </a:moveTo>
                  <a:lnTo>
                    <a:pt x="101065" y="2609286"/>
                  </a:lnTo>
                  <a:lnTo>
                    <a:pt x="1368957" y="2609286"/>
                  </a:lnTo>
                  <a:lnTo>
                    <a:pt x="1368957" y="390475"/>
                  </a:lnTo>
                  <a:close/>
                  <a:moveTo>
                    <a:pt x="240414" y="0"/>
                  </a:moveTo>
                  <a:lnTo>
                    <a:pt x="1202043" y="0"/>
                  </a:lnTo>
                  <a:cubicBezTo>
                    <a:pt x="1334820" y="0"/>
                    <a:pt x="1442457" y="107637"/>
                    <a:pt x="1442457" y="240414"/>
                  </a:cubicBezTo>
                  <a:lnTo>
                    <a:pt x="1442457" y="2759346"/>
                  </a:lnTo>
                  <a:cubicBezTo>
                    <a:pt x="1442457" y="2892123"/>
                    <a:pt x="1334820" y="2999760"/>
                    <a:pt x="1202043" y="2999760"/>
                  </a:cubicBezTo>
                  <a:lnTo>
                    <a:pt x="240414" y="2999760"/>
                  </a:lnTo>
                  <a:cubicBezTo>
                    <a:pt x="107637" y="2999760"/>
                    <a:pt x="0" y="2892123"/>
                    <a:pt x="0" y="2759346"/>
                  </a:cubicBezTo>
                  <a:lnTo>
                    <a:pt x="0" y="240414"/>
                  </a:lnTo>
                  <a:cubicBezTo>
                    <a:pt x="0" y="107637"/>
                    <a:pt x="107637" y="0"/>
                    <a:pt x="240414" y="0"/>
                  </a:cubicBez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361646" y="3790764"/>
              <a:ext cx="271505" cy="2710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472258" y="1228675"/>
              <a:ext cx="50279" cy="502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2381286" y="1353550"/>
              <a:ext cx="232223" cy="319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右箭头 14"/>
          <p:cNvSpPr/>
          <p:nvPr/>
        </p:nvSpPr>
        <p:spPr>
          <a:xfrm>
            <a:off x="4083453" y="303265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右箭头 17"/>
          <p:cNvSpPr/>
          <p:nvPr/>
        </p:nvSpPr>
        <p:spPr>
          <a:xfrm>
            <a:off x="6818564" y="3456541"/>
            <a:ext cx="720000" cy="30260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348576" y="1453830"/>
            <a:ext cx="460489" cy="975378"/>
          </a:xfrm>
          <a:prstGeom prst="line">
            <a:avLst/>
          </a:prstGeom>
          <a:ln w="28575">
            <a:solidFill>
              <a:srgbClr val="F07C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1929357" y="1386950"/>
            <a:ext cx="136266" cy="1042258"/>
          </a:xfrm>
          <a:prstGeom prst="line">
            <a:avLst/>
          </a:prstGeom>
          <a:ln w="28575">
            <a:solidFill>
              <a:srgbClr val="F07C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1217039" y="2439225"/>
            <a:ext cx="1184051" cy="0"/>
          </a:xfrm>
          <a:prstGeom prst="line">
            <a:avLst/>
          </a:prstGeom>
          <a:ln w="28575">
            <a:solidFill>
              <a:srgbClr val="F07C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1930234" y="46329"/>
            <a:ext cx="25132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39.9139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° N, </a:t>
            </a:r>
            <a:r>
              <a:rPr lang="en-US" altLang="zh-CN" sz="2400" dirty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116.3917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° 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84" t="19981" r="37811" b="3531"/>
          <a:stretch/>
        </p:blipFill>
        <p:spPr>
          <a:xfrm>
            <a:off x="5150901" y="2429208"/>
            <a:ext cx="1295949" cy="2230084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384" y="3456541"/>
            <a:ext cx="2705740" cy="270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00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38462" y="5331326"/>
            <a:ext cx="189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ast</a:t>
            </a:r>
            <a:endParaRPr lang="zh-CN" altLang="en-US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>
            <a:off x="2285896" y="3518011"/>
            <a:ext cx="0" cy="1800000"/>
          </a:xfrm>
          <a:prstGeom prst="straightConnector1">
            <a:avLst/>
          </a:prstGeom>
          <a:ln w="76200">
            <a:solidFill>
              <a:srgbClr val="5252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 flipH="1" flipV="1">
            <a:off x="2289465" y="1145398"/>
            <a:ext cx="0" cy="1831075"/>
          </a:xfrm>
          <a:prstGeom prst="straightConnector1">
            <a:avLst/>
          </a:prstGeom>
          <a:ln w="76200">
            <a:solidFill>
              <a:srgbClr val="5252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378633" y="2995111"/>
            <a:ext cx="1779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ow</a:t>
            </a:r>
            <a:endParaRPr lang="zh-CN" altLang="en-US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8633" y="694726"/>
            <a:ext cx="1894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uture</a:t>
            </a:r>
            <a:endParaRPr lang="zh-CN" altLang="en-US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左弧形箭头 8"/>
          <p:cNvSpPr/>
          <p:nvPr/>
        </p:nvSpPr>
        <p:spPr>
          <a:xfrm>
            <a:off x="3433219" y="3245297"/>
            <a:ext cx="2489982" cy="1762049"/>
          </a:xfrm>
          <a:prstGeom prst="curvedRightArrow">
            <a:avLst>
              <a:gd name="adj1" fmla="val 7227"/>
              <a:gd name="adj2" fmla="val 16340"/>
              <a:gd name="adj3" fmla="val 20210"/>
            </a:avLst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右弧形箭头 9"/>
          <p:cNvSpPr/>
          <p:nvPr/>
        </p:nvSpPr>
        <p:spPr>
          <a:xfrm>
            <a:off x="7399606" y="3245297"/>
            <a:ext cx="2489982" cy="1733913"/>
          </a:xfrm>
          <a:prstGeom prst="curvedLeftArrow">
            <a:avLst>
              <a:gd name="adj1" fmla="val 7013"/>
              <a:gd name="adj2" fmla="val 15794"/>
              <a:gd name="adj3" fmla="val 21755"/>
            </a:avLst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892" y="737126"/>
            <a:ext cx="5337023" cy="508796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819445" y="5114666"/>
            <a:ext cx="41756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sz="4000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hoto</a:t>
            </a:r>
            <a:r>
              <a:rPr lang="en-US" altLang="zh-CN" sz="40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4000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urround</a:t>
            </a:r>
            <a:endParaRPr lang="zh-CN" altLang="en-US" sz="4000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972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073" y="0"/>
            <a:ext cx="7720927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2683695" y="2265947"/>
            <a:ext cx="817158" cy="1699376"/>
            <a:chOff x="1776170" y="1131488"/>
            <a:chExt cx="1442457" cy="2999760"/>
          </a:xfrm>
        </p:grpSpPr>
        <p:sp>
          <p:nvSpPr>
            <p:cNvPr id="4" name="任意多边形 3"/>
            <p:cNvSpPr/>
            <p:nvPr/>
          </p:nvSpPr>
          <p:spPr>
            <a:xfrm>
              <a:off x="1776170" y="1131488"/>
              <a:ext cx="1442457" cy="2999760"/>
            </a:xfrm>
            <a:custGeom>
              <a:avLst/>
              <a:gdLst>
                <a:gd name="connsiteX0" fmla="*/ 101065 w 1442457"/>
                <a:gd name="connsiteY0" fmla="*/ 390475 h 2999760"/>
                <a:gd name="connsiteX1" fmla="*/ 101065 w 1442457"/>
                <a:gd name="connsiteY1" fmla="*/ 2609286 h 2999760"/>
                <a:gd name="connsiteX2" fmla="*/ 1368957 w 1442457"/>
                <a:gd name="connsiteY2" fmla="*/ 2609286 h 2999760"/>
                <a:gd name="connsiteX3" fmla="*/ 1368957 w 1442457"/>
                <a:gd name="connsiteY3" fmla="*/ 390475 h 2999760"/>
                <a:gd name="connsiteX4" fmla="*/ 240414 w 1442457"/>
                <a:gd name="connsiteY4" fmla="*/ 0 h 2999760"/>
                <a:gd name="connsiteX5" fmla="*/ 1202043 w 1442457"/>
                <a:gd name="connsiteY5" fmla="*/ 0 h 2999760"/>
                <a:gd name="connsiteX6" fmla="*/ 1442457 w 1442457"/>
                <a:gd name="connsiteY6" fmla="*/ 240414 h 2999760"/>
                <a:gd name="connsiteX7" fmla="*/ 1442457 w 1442457"/>
                <a:gd name="connsiteY7" fmla="*/ 2759346 h 2999760"/>
                <a:gd name="connsiteX8" fmla="*/ 1202043 w 1442457"/>
                <a:gd name="connsiteY8" fmla="*/ 2999760 h 2999760"/>
                <a:gd name="connsiteX9" fmla="*/ 240414 w 1442457"/>
                <a:gd name="connsiteY9" fmla="*/ 2999760 h 2999760"/>
                <a:gd name="connsiteX10" fmla="*/ 0 w 1442457"/>
                <a:gd name="connsiteY10" fmla="*/ 2759346 h 2999760"/>
                <a:gd name="connsiteX11" fmla="*/ 0 w 1442457"/>
                <a:gd name="connsiteY11" fmla="*/ 240414 h 2999760"/>
                <a:gd name="connsiteX12" fmla="*/ 240414 w 1442457"/>
                <a:gd name="connsiteY12" fmla="*/ 0 h 2999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2457" h="2999760">
                  <a:moveTo>
                    <a:pt x="101065" y="390475"/>
                  </a:moveTo>
                  <a:lnTo>
                    <a:pt x="101065" y="2609286"/>
                  </a:lnTo>
                  <a:lnTo>
                    <a:pt x="1368957" y="2609286"/>
                  </a:lnTo>
                  <a:lnTo>
                    <a:pt x="1368957" y="390475"/>
                  </a:lnTo>
                  <a:close/>
                  <a:moveTo>
                    <a:pt x="240414" y="0"/>
                  </a:moveTo>
                  <a:lnTo>
                    <a:pt x="1202043" y="0"/>
                  </a:lnTo>
                  <a:cubicBezTo>
                    <a:pt x="1334820" y="0"/>
                    <a:pt x="1442457" y="107637"/>
                    <a:pt x="1442457" y="240414"/>
                  </a:cubicBezTo>
                  <a:lnTo>
                    <a:pt x="1442457" y="2759346"/>
                  </a:lnTo>
                  <a:cubicBezTo>
                    <a:pt x="1442457" y="2892123"/>
                    <a:pt x="1334820" y="2999760"/>
                    <a:pt x="1202043" y="2999760"/>
                  </a:cubicBezTo>
                  <a:lnTo>
                    <a:pt x="240414" y="2999760"/>
                  </a:lnTo>
                  <a:cubicBezTo>
                    <a:pt x="107637" y="2999760"/>
                    <a:pt x="0" y="2892123"/>
                    <a:pt x="0" y="2759346"/>
                  </a:cubicBezTo>
                  <a:lnTo>
                    <a:pt x="0" y="240414"/>
                  </a:lnTo>
                  <a:cubicBezTo>
                    <a:pt x="0" y="107637"/>
                    <a:pt x="107637" y="0"/>
                    <a:pt x="240414" y="0"/>
                  </a:cubicBez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2361646" y="3790764"/>
              <a:ext cx="271505" cy="2710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472258" y="1228675"/>
              <a:ext cx="50279" cy="502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2381286" y="1353550"/>
              <a:ext cx="232223" cy="319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875035" y="3990635"/>
            <a:ext cx="1455704" cy="2515856"/>
            <a:chOff x="565272" y="2469662"/>
            <a:chExt cx="590400" cy="1020373"/>
          </a:xfrm>
        </p:grpSpPr>
        <p:sp>
          <p:nvSpPr>
            <p:cNvPr id="8" name="流程图: 联系 7"/>
            <p:cNvSpPr/>
            <p:nvPr/>
          </p:nvSpPr>
          <p:spPr>
            <a:xfrm>
              <a:off x="766872" y="2469662"/>
              <a:ext cx="187200" cy="187200"/>
            </a:xfrm>
            <a:prstGeom prst="flowChartConnector">
              <a:avLst/>
            </a:prstGeom>
            <a:solidFill>
              <a:srgbClr val="5252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734472" y="2669235"/>
              <a:ext cx="252000" cy="446400"/>
            </a:xfrm>
            <a:prstGeom prst="rect">
              <a:avLst/>
            </a:prstGeom>
            <a:solidFill>
              <a:srgbClr val="5252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38072" y="3115635"/>
              <a:ext cx="93600" cy="374400"/>
            </a:xfrm>
            <a:prstGeom prst="rect">
              <a:avLst/>
            </a:prstGeom>
            <a:solidFill>
              <a:srgbClr val="5252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92872" y="3115635"/>
              <a:ext cx="93600" cy="374400"/>
            </a:xfrm>
            <a:prstGeom prst="rect">
              <a:avLst/>
            </a:prstGeom>
            <a:solidFill>
              <a:srgbClr val="5252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565272" y="2676435"/>
              <a:ext cx="201600" cy="360000"/>
            </a:xfrm>
            <a:prstGeom prst="line">
              <a:avLst/>
            </a:prstGeom>
            <a:ln w="92075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954072" y="2676435"/>
              <a:ext cx="201600" cy="360000"/>
            </a:xfrm>
            <a:prstGeom prst="line">
              <a:avLst/>
            </a:prstGeom>
            <a:ln w="92075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椭圆 14"/>
          <p:cNvSpPr/>
          <p:nvPr/>
        </p:nvSpPr>
        <p:spPr>
          <a:xfrm>
            <a:off x="759883" y="335556"/>
            <a:ext cx="1686008" cy="1686008"/>
          </a:xfrm>
          <a:prstGeom prst="ellipse">
            <a:avLst/>
          </a:prstGeom>
          <a:noFill/>
          <a:ln w="38100"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518587" y="1094260"/>
            <a:ext cx="168601" cy="168601"/>
          </a:xfrm>
          <a:prstGeom prst="ellipse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>
            <a:off x="1168478" y="594742"/>
            <a:ext cx="388867" cy="538276"/>
          </a:xfrm>
          <a:prstGeom prst="line">
            <a:avLst/>
          </a:prstGeom>
          <a:ln w="57150">
            <a:solidFill>
              <a:srgbClr val="F07C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1645205" y="682539"/>
            <a:ext cx="307101" cy="444482"/>
          </a:xfrm>
          <a:prstGeom prst="line">
            <a:avLst/>
          </a:prstGeom>
          <a:ln w="104775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77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44000">
              <a:schemeClr val="accent3">
                <a:lumMod val="0"/>
                <a:lumOff val="100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523748" y="205041"/>
            <a:ext cx="41756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4000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eeling</a:t>
            </a:r>
            <a:endParaRPr lang="zh-CN" altLang="en-US" sz="4000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97613" y="1237956"/>
            <a:ext cx="1440000" cy="1440000"/>
          </a:xfrm>
          <a:prstGeom prst="ellipse">
            <a:avLst/>
          </a:prstGeom>
          <a:noFill/>
          <a:ln w="28575"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344573" y="1237956"/>
            <a:ext cx="1440000" cy="1440000"/>
          </a:xfrm>
          <a:prstGeom prst="ellipse">
            <a:avLst/>
          </a:prstGeom>
          <a:noFill/>
          <a:ln w="28575"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6691533" y="1237956"/>
            <a:ext cx="1440000" cy="1440000"/>
          </a:xfrm>
          <a:prstGeom prst="ellipse">
            <a:avLst/>
          </a:prstGeom>
          <a:noFill/>
          <a:ln w="28575"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9151035" y="1237956"/>
            <a:ext cx="1440000" cy="1440000"/>
          </a:xfrm>
          <a:prstGeom prst="ellipse">
            <a:avLst/>
          </a:prstGeom>
          <a:noFill/>
          <a:ln w="28575">
            <a:solidFill>
              <a:srgbClr val="5252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新月形 7"/>
          <p:cNvSpPr/>
          <p:nvPr/>
        </p:nvSpPr>
        <p:spPr>
          <a:xfrm rot="16200000">
            <a:off x="2588825" y="1925391"/>
            <a:ext cx="257577" cy="631064"/>
          </a:xfrm>
          <a:prstGeom prst="moon">
            <a:avLst/>
          </a:prstGeom>
          <a:solidFill>
            <a:srgbClr val="F07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新月形 8"/>
          <p:cNvSpPr/>
          <p:nvPr/>
        </p:nvSpPr>
        <p:spPr>
          <a:xfrm rot="5400000">
            <a:off x="2949647" y="1624856"/>
            <a:ext cx="166997" cy="315531"/>
          </a:xfrm>
          <a:prstGeom prst="moon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新月形 9"/>
          <p:cNvSpPr/>
          <p:nvPr/>
        </p:nvSpPr>
        <p:spPr>
          <a:xfrm rot="5400000">
            <a:off x="2352998" y="1624857"/>
            <a:ext cx="166996" cy="315531"/>
          </a:xfrm>
          <a:prstGeom prst="moon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新月形 10"/>
          <p:cNvSpPr/>
          <p:nvPr/>
        </p:nvSpPr>
        <p:spPr>
          <a:xfrm rot="5400000">
            <a:off x="4935785" y="1925391"/>
            <a:ext cx="257577" cy="631064"/>
          </a:xfrm>
          <a:prstGeom prst="moon">
            <a:avLst/>
          </a:prstGeom>
          <a:solidFill>
            <a:srgbClr val="F07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新月形 11"/>
          <p:cNvSpPr/>
          <p:nvPr/>
        </p:nvSpPr>
        <p:spPr>
          <a:xfrm rot="16200000">
            <a:off x="5262192" y="1624855"/>
            <a:ext cx="166997" cy="315531"/>
          </a:xfrm>
          <a:prstGeom prst="moon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新月形 12"/>
          <p:cNvSpPr/>
          <p:nvPr/>
        </p:nvSpPr>
        <p:spPr>
          <a:xfrm rot="16200000">
            <a:off x="4665543" y="1624856"/>
            <a:ext cx="166996" cy="315531"/>
          </a:xfrm>
          <a:prstGeom prst="moon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6982625" y="1704456"/>
            <a:ext cx="399623" cy="211016"/>
            <a:chOff x="3651872" y="3981157"/>
            <a:chExt cx="399623" cy="211016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3651872" y="3981157"/>
              <a:ext cx="230811" cy="211015"/>
            </a:xfrm>
            <a:prstGeom prst="line">
              <a:avLst/>
            </a:prstGeom>
            <a:ln w="57150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3868615" y="4086664"/>
              <a:ext cx="182880" cy="105509"/>
            </a:xfrm>
            <a:prstGeom prst="line">
              <a:avLst/>
            </a:prstGeom>
            <a:ln w="57150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 flipH="1">
            <a:off x="7428464" y="1699121"/>
            <a:ext cx="399623" cy="211016"/>
            <a:chOff x="3651872" y="3981157"/>
            <a:chExt cx="399623" cy="211016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3651872" y="3981157"/>
              <a:ext cx="230811" cy="211015"/>
            </a:xfrm>
            <a:prstGeom prst="line">
              <a:avLst/>
            </a:prstGeom>
            <a:ln w="57150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868615" y="4086664"/>
              <a:ext cx="182880" cy="105509"/>
            </a:xfrm>
            <a:prstGeom prst="line">
              <a:avLst/>
            </a:prstGeom>
            <a:ln w="57150">
              <a:solidFill>
                <a:srgbClr val="5252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新月形 29"/>
          <p:cNvSpPr/>
          <p:nvPr/>
        </p:nvSpPr>
        <p:spPr>
          <a:xfrm rot="5400000">
            <a:off x="7299676" y="1925392"/>
            <a:ext cx="257577" cy="631064"/>
          </a:xfrm>
          <a:prstGeom prst="moon">
            <a:avLst/>
          </a:prstGeom>
          <a:solidFill>
            <a:srgbClr val="F07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/>
          <p:nvPr/>
        </p:nvCxnSpPr>
        <p:spPr>
          <a:xfrm flipV="1">
            <a:off x="9408233" y="1804628"/>
            <a:ext cx="360000" cy="0"/>
          </a:xfrm>
          <a:prstGeom prst="line">
            <a:avLst/>
          </a:prstGeom>
          <a:ln w="38100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9969509" y="1804628"/>
            <a:ext cx="360000" cy="0"/>
          </a:xfrm>
          <a:prstGeom prst="line">
            <a:avLst/>
          </a:prstGeom>
          <a:ln w="38100">
            <a:solidFill>
              <a:srgbClr val="525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新月形 34"/>
          <p:cNvSpPr/>
          <p:nvPr/>
        </p:nvSpPr>
        <p:spPr>
          <a:xfrm rot="16200000">
            <a:off x="9843244" y="2052963"/>
            <a:ext cx="45719" cy="451063"/>
          </a:xfrm>
          <a:prstGeom prst="moon">
            <a:avLst/>
          </a:prstGeom>
          <a:solidFill>
            <a:srgbClr val="F07C01"/>
          </a:solidFill>
          <a:ln w="38100">
            <a:solidFill>
              <a:srgbClr val="F07C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56" y="4058571"/>
            <a:ext cx="2739855" cy="2447805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129" y="4098348"/>
            <a:ext cx="2733867" cy="2408028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214" y="4098348"/>
            <a:ext cx="2701980" cy="2408028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0412" y="4098348"/>
            <a:ext cx="2711607" cy="2395749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-523748" y="3082218"/>
            <a:ext cx="41756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F07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4000" b="1" dirty="0" smtClean="0">
                <a:solidFill>
                  <a:srgbClr val="5252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ffect</a:t>
            </a:r>
            <a:endParaRPr lang="zh-CN" altLang="en-US" sz="4000" b="1" dirty="0">
              <a:solidFill>
                <a:srgbClr val="5252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6384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29</Words>
  <Application>Microsoft Office PowerPoint</Application>
  <PresentationFormat>宽屏</PresentationFormat>
  <Paragraphs>16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杨智</dc:creator>
  <cp:lastModifiedBy>杨智</cp:lastModifiedBy>
  <cp:revision>66</cp:revision>
  <dcterms:created xsi:type="dcterms:W3CDTF">2013-12-12T12:19:12Z</dcterms:created>
  <dcterms:modified xsi:type="dcterms:W3CDTF">2014-01-04T01:38:11Z</dcterms:modified>
</cp:coreProperties>
</file>